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56" r:id="rId2"/>
    <p:sldId id="258" r:id="rId3"/>
    <p:sldId id="269" r:id="rId4"/>
    <p:sldId id="268" r:id="rId5"/>
    <p:sldId id="279" r:id="rId6"/>
    <p:sldId id="272" r:id="rId7"/>
    <p:sldId id="273" r:id="rId8"/>
    <p:sldId id="270" r:id="rId9"/>
    <p:sldId id="278" r:id="rId1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BB731"/>
    <a:srgbClr val="F39224"/>
    <a:srgbClr val="286877"/>
    <a:srgbClr val="236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729" autoAdjust="0"/>
  </p:normalViewPr>
  <p:slideViewPr>
    <p:cSldViewPr snapToGrid="0" snapToObjects="1">
      <p:cViewPr varScale="1">
        <p:scale>
          <a:sx n="103" d="100"/>
          <a:sy n="103" d="100"/>
        </p:scale>
        <p:origin x="19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BB828256-6F85-574F-BCA9-790B518EE1D3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A8BCE11F-EF49-D543-9172-0337E334990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64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rot="21134280">
            <a:off x="-65585" y="5922792"/>
            <a:ext cx="9654140" cy="2955369"/>
          </a:xfrm>
          <a:prstGeom prst="rect">
            <a:avLst/>
          </a:prstGeom>
          <a:solidFill>
            <a:srgbClr val="9BB7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 rot="21135378">
            <a:off x="138279" y="3753227"/>
            <a:ext cx="8882396" cy="2183695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nl-NL">
                <a:solidFill>
                  <a:srgbClr val="9BB731"/>
                </a:solidFill>
                <a:latin typeface="Industry Bold"/>
              </a:rPr>
              <a:t>Klik om de stijl te bewerken</a:t>
            </a:r>
            <a:endParaRPr lang="en-US" dirty="0">
              <a:solidFill>
                <a:srgbClr val="9BB731"/>
              </a:solidFill>
              <a:latin typeface="Industry Bold"/>
              <a:cs typeface="Industry Bold"/>
            </a:endParaRPr>
          </a:p>
        </p:txBody>
      </p:sp>
      <p:pic>
        <p:nvPicPr>
          <p:cNvPr id="10" name="Picture 9" descr="de aanstokerij turquois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4" y="404848"/>
            <a:ext cx="2466550" cy="1561557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 rot="21123863">
            <a:off x="413971" y="5963884"/>
            <a:ext cx="8855160" cy="1816991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buNone/>
              <a:defRPr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///EVENTUELE ONDERTITEL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134" y="1983144"/>
            <a:ext cx="2588961" cy="9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69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0DB9E7-03CF-2A4A-9404-20FB82190F6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B204A-9D42-514C-ACC3-AB6DA4B69C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7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0DB9E7-03CF-2A4A-9404-20FB82190F6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B204A-9D42-514C-ACC3-AB6DA4B69C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21134280">
            <a:off x="-65585" y="5922792"/>
            <a:ext cx="9654140" cy="2955369"/>
          </a:xfrm>
          <a:prstGeom prst="rect">
            <a:avLst/>
          </a:prstGeom>
          <a:solidFill>
            <a:srgbClr val="9BB7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0BD2A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/"/>
              <a:defRPr/>
            </a:lvl1pPr>
            <a:lvl2pPr marL="742950" indent="-285750">
              <a:buFont typeface="Arial"/>
              <a:buChar char="•"/>
              <a:defRPr>
                <a:solidFill>
                  <a:schemeClr val="tx2"/>
                </a:solidFill>
              </a:defRPr>
            </a:lvl2pPr>
            <a:lvl3pPr marL="1143000" indent="-228600">
              <a:buFont typeface="Lucida Grande"/>
              <a:buChar char="/"/>
              <a:defRPr/>
            </a:lvl3pPr>
            <a:lvl4pPr marL="1600200" indent="-228600">
              <a:buFont typeface="Arial"/>
              <a:buChar char="•"/>
              <a:defRPr>
                <a:solidFill>
                  <a:srgbClr val="A0BD2A"/>
                </a:solidFill>
              </a:defRPr>
            </a:lvl4pPr>
            <a:lvl5pPr marL="2057400" indent="-228600">
              <a:buFont typeface="Lucida Grande"/>
              <a:buChar char="/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7" name="Picture 6" descr="de aanstokerij wi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19" y="5530376"/>
            <a:ext cx="17653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 aanstokerij wi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19" y="5530376"/>
            <a:ext cx="1765300" cy="1117600"/>
          </a:xfrm>
          <a:prstGeom prst="rect">
            <a:avLst/>
          </a:prstGeom>
        </p:spPr>
      </p:pic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 rot="21123863">
            <a:off x="-839038" y="1110918"/>
            <a:ext cx="9703447" cy="4187641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4000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//////////////DIT IS EEN TUSSENBLAD</a:t>
            </a:r>
          </a:p>
          <a:p>
            <a:pPr lvl="0"/>
            <a:r>
              <a:rPr lang="en-US" dirty="0">
                <a:latin typeface="+mj-lt"/>
              </a:rPr>
              <a:t>///ALS DE TEKST LANGER IS DAN HET</a:t>
            </a:r>
          </a:p>
          <a:p>
            <a:pPr lvl="0"/>
            <a:r>
              <a:rPr lang="en-US" dirty="0">
                <a:latin typeface="+mj-lt"/>
              </a:rPr>
              <a:t>/////////////VAK VUL DAN OM MET ‘/’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2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0DB9E7-03CF-2A4A-9404-20FB82190F6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B204A-9D42-514C-ACC3-AB6DA4B69C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5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0DB9E7-03CF-2A4A-9404-20FB82190F6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B204A-9D42-514C-ACC3-AB6DA4B69C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9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0DB9E7-03CF-2A4A-9404-20FB82190F6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B204A-9D42-514C-ACC3-AB6DA4B69C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7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0DB9E7-03CF-2A4A-9404-20FB82190F6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B204A-9D42-514C-ACC3-AB6DA4B69C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2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0DB9E7-03CF-2A4A-9404-20FB82190F6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B204A-9D42-514C-ACC3-AB6DA4B69C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0DB9E7-03CF-2A4A-9404-20FB82190F68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B204A-9D42-514C-ACC3-AB6DA4B69C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3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07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14 februari 2019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601798" y="3237653"/>
            <a:ext cx="5740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‘Motiveren kan je leren’</a:t>
            </a:r>
          </a:p>
          <a:p>
            <a:endParaRPr lang="nl-BE" sz="4400" dirty="0"/>
          </a:p>
          <a:p>
            <a:r>
              <a:rPr lang="nl-BE" sz="4400" dirty="0" err="1"/>
              <a:t>Fourage</a:t>
            </a:r>
            <a:r>
              <a:rPr lang="nl-BE" sz="4400" dirty="0"/>
              <a:t>  - Antwerpen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Intro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				5 stellingen in verband met: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				         </a:t>
            </a:r>
            <a:r>
              <a:rPr lang="nl-BE" sz="5400" dirty="0"/>
              <a:t>‘MOTIVATIE’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D88A4-8EE6-4BA2-A48F-709189B5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Intrinsieke motivatie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18369E-63F8-4346-8FEA-C95DC2B9F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dirty="0"/>
              <a:t>De activiteit is leuk of interessant,</a:t>
            </a:r>
          </a:p>
        </p:txBody>
      </p:sp>
    </p:spTree>
    <p:extLst>
      <p:ext uri="{BB962C8B-B14F-4D97-AF65-F5344CB8AC3E}">
        <p14:creationId xmlns:p14="http://schemas.microsoft.com/office/powerpoint/2010/main" val="69641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EAC4C-171D-4D74-89B0-53AF46BC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Extrinsieke motivatie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589E87-BCBB-44D1-B29D-61DB23E4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nl-BE" dirty="0"/>
          </a:p>
          <a:p>
            <a:pPr lvl="1"/>
            <a:r>
              <a:rPr lang="nl-BE" dirty="0"/>
              <a:t>Autonome motivatie</a:t>
            </a:r>
          </a:p>
          <a:p>
            <a:pPr lvl="1"/>
            <a:endParaRPr lang="nl-BE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/>
              <a:t>   </a:t>
            </a:r>
            <a:r>
              <a:rPr lang="nl-BE" u="sng" dirty="0"/>
              <a:t>Geïdentificeerde regulatie </a:t>
            </a:r>
            <a:r>
              <a:rPr lang="nl-BE" dirty="0"/>
              <a:t>(activiteit = belangrijk)</a:t>
            </a:r>
          </a:p>
          <a:p>
            <a:pPr lvl="2"/>
            <a:endParaRPr lang="nl-BE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/>
              <a:t>   </a:t>
            </a:r>
            <a:r>
              <a:rPr lang="nl-BE" u="sng" dirty="0"/>
              <a:t>Geïntegreerde regulatie </a:t>
            </a:r>
            <a:r>
              <a:rPr lang="nl-BE" dirty="0"/>
              <a:t>(activiteit = integraal deel van waardenpatroon)</a:t>
            </a:r>
          </a:p>
        </p:txBody>
      </p:sp>
    </p:spTree>
    <p:extLst>
      <p:ext uri="{BB962C8B-B14F-4D97-AF65-F5344CB8AC3E}">
        <p14:creationId xmlns:p14="http://schemas.microsoft.com/office/powerpoint/2010/main" val="39101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D0780-6C0C-4221-B627-15C03697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Extrinsieke motivatie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3694D9-E133-42F8-ADA5-1B9F4E4F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l-BE" dirty="0"/>
          </a:p>
          <a:p>
            <a:pPr lvl="1"/>
            <a:r>
              <a:rPr lang="nl-BE" dirty="0"/>
              <a:t>Gecontroleerde motivatie</a:t>
            </a:r>
          </a:p>
          <a:p>
            <a:pPr lvl="1"/>
            <a:endParaRPr lang="nl-BE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/>
              <a:t>   </a:t>
            </a:r>
            <a:r>
              <a:rPr lang="nl-BE" u="sng" dirty="0"/>
              <a:t>Externe regulatie </a:t>
            </a:r>
            <a:r>
              <a:rPr lang="nl-BE" dirty="0"/>
              <a:t>(beloningen, dreigen met uitsluiting…)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nl-BE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/>
              <a:t>   </a:t>
            </a:r>
            <a:r>
              <a:rPr lang="nl-BE" u="sng" dirty="0" err="1"/>
              <a:t>Geïntrojecteerde</a:t>
            </a:r>
            <a:r>
              <a:rPr lang="nl-BE" u="sng" dirty="0"/>
              <a:t> regulatie </a:t>
            </a:r>
            <a:r>
              <a:rPr lang="nl-BE" dirty="0"/>
              <a:t>(schuld, angst, trots,…)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109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4124-DF23-4908-B705-82EA6EF4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0C4FF-5BC8-4F84-94CF-A07A19300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Verbondenheid</a:t>
            </a:r>
          </a:p>
          <a:p>
            <a:endParaRPr lang="nl-BE" dirty="0"/>
          </a:p>
          <a:p>
            <a:pPr lvl="1"/>
            <a:r>
              <a:rPr lang="nl-BE" dirty="0"/>
              <a:t>Nood aan opbouwen van goede relaties</a:t>
            </a:r>
          </a:p>
          <a:p>
            <a:pPr lvl="1"/>
            <a:r>
              <a:rPr lang="nl-BE" dirty="0"/>
              <a:t>Relatie tussen individu en organisatie</a:t>
            </a:r>
          </a:p>
          <a:p>
            <a:pPr lvl="1"/>
            <a:r>
              <a:rPr lang="nl-BE" dirty="0"/>
              <a:t>Deel uitmaken van het team</a:t>
            </a:r>
          </a:p>
          <a:p>
            <a:pPr lvl="1"/>
            <a:r>
              <a:rPr lang="nl-BE" dirty="0"/>
              <a:t>Persoonlijke gevoelens en gedachten delen kán</a:t>
            </a:r>
          </a:p>
          <a:p>
            <a:pPr lvl="2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721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8AD45-E689-4DC3-BC98-54F7C31E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9860CA-D13B-40FE-91E5-4C6728B6F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Autonomie</a:t>
            </a:r>
          </a:p>
          <a:p>
            <a:endParaRPr lang="nl-BE" dirty="0"/>
          </a:p>
          <a:p>
            <a:pPr lvl="1"/>
            <a:r>
              <a:rPr lang="nl-BE" dirty="0"/>
              <a:t>Psychologisch vrij handelen (niet onder druk gezet)</a:t>
            </a:r>
          </a:p>
          <a:p>
            <a:pPr lvl="1"/>
            <a:r>
              <a:rPr lang="nl-BE" dirty="0"/>
              <a:t>Zelf functioneren zonder druk</a:t>
            </a:r>
          </a:p>
          <a:p>
            <a:pPr lvl="1"/>
            <a:r>
              <a:rPr lang="nl-BE" dirty="0"/>
              <a:t>Weten ‘waarom’</a:t>
            </a:r>
          </a:p>
          <a:p>
            <a:pPr lvl="1"/>
            <a:r>
              <a:rPr lang="nl-BE" dirty="0"/>
              <a:t>= dus NIET ‘alleen handelen’</a:t>
            </a:r>
          </a:p>
        </p:txBody>
      </p:sp>
    </p:spTree>
    <p:extLst>
      <p:ext uri="{BB962C8B-B14F-4D97-AF65-F5344CB8AC3E}">
        <p14:creationId xmlns:p14="http://schemas.microsoft.com/office/powerpoint/2010/main" val="135240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0B2E2-ED61-43A6-B48F-1C8BD28C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Zelfdeterminatietheorie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6AB3F5-8AFA-42E8-8A68-C45E14BCF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Competentie</a:t>
            </a:r>
          </a:p>
          <a:p>
            <a:endParaRPr lang="nl-BE" dirty="0"/>
          </a:p>
          <a:p>
            <a:pPr lvl="1"/>
            <a:r>
              <a:rPr lang="nl-BE" dirty="0"/>
              <a:t>Omgeving ontdekken, kennen en beheersen</a:t>
            </a:r>
          </a:p>
          <a:p>
            <a:pPr lvl="1"/>
            <a:r>
              <a:rPr lang="nl-BE" dirty="0"/>
              <a:t>Makkelijker en flexibeler aanpassen</a:t>
            </a:r>
          </a:p>
          <a:p>
            <a:pPr lvl="1"/>
            <a:r>
              <a:rPr lang="nl-BE" dirty="0"/>
              <a:t>Draagt bij tot zelfvertrouwen (kwaliteit)</a:t>
            </a:r>
          </a:p>
          <a:p>
            <a:pPr lvl="1"/>
            <a:r>
              <a:rPr lang="nl-BE" dirty="0"/>
              <a:t>Niet beheersen maar willen beheersen van de taak</a:t>
            </a:r>
          </a:p>
        </p:txBody>
      </p:sp>
    </p:spTree>
    <p:extLst>
      <p:ext uri="{BB962C8B-B14F-4D97-AF65-F5344CB8AC3E}">
        <p14:creationId xmlns:p14="http://schemas.microsoft.com/office/powerpoint/2010/main" val="419112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F25C2-0EC5-42CE-B8D3-3779229E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E53D0B7-7435-46E0-B81D-84418E587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456" y="274638"/>
            <a:ext cx="5421211" cy="64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35796"/>
      </p:ext>
    </p:extLst>
  </p:cSld>
  <p:clrMapOvr>
    <a:masterClrMapping/>
  </p:clrMapOvr>
</p:sld>
</file>

<file path=ppt/theme/theme1.xml><?xml version="1.0" encoding="utf-8"?>
<a:theme xmlns:a="http://schemas.openxmlformats.org/drawingml/2006/main" name="AanstokerijPPT">
  <a:themeElements>
    <a:clrScheme name="Custom 1">
      <a:dk1>
        <a:srgbClr val="007289"/>
      </a:dk1>
      <a:lt1>
        <a:sysClr val="window" lastClr="FFFFFF"/>
      </a:lt1>
      <a:dk2>
        <a:srgbClr val="A0BD2A"/>
      </a:dk2>
      <a:lt2>
        <a:srgbClr val="FFFFFF"/>
      </a:lt2>
      <a:accent1>
        <a:srgbClr val="F7BC0D"/>
      </a:accent1>
      <a:accent2>
        <a:srgbClr val="EF632E"/>
      </a:accent2>
      <a:accent3>
        <a:srgbClr val="D9002A"/>
      </a:accent3>
      <a:accent4>
        <a:srgbClr val="740B45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Industry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veni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AanstokerijPPT</Template>
  <TotalTime>11753</TotalTime>
  <Words>144</Words>
  <Application>Microsoft Office PowerPoint</Application>
  <PresentationFormat>Diavoorstelling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Avenir</vt:lpstr>
      <vt:lpstr>Calibri</vt:lpstr>
      <vt:lpstr>Industry Bold</vt:lpstr>
      <vt:lpstr>Lucida Grande</vt:lpstr>
      <vt:lpstr>Wingdings</vt:lpstr>
      <vt:lpstr>AanstokerijPPT</vt:lpstr>
      <vt:lpstr>PowerPoint-presentatie</vt:lpstr>
      <vt:lpstr>Intro</vt:lpstr>
      <vt:lpstr>Intrinsieke motivatie</vt:lpstr>
      <vt:lpstr>Extrinsieke motivatie</vt:lpstr>
      <vt:lpstr>Extrinsieke motivatie</vt:lpstr>
      <vt:lpstr>PowerPoint-presentatie</vt:lpstr>
      <vt:lpstr>PowerPoint-presentatie</vt:lpstr>
      <vt:lpstr>Zelfdeterminatietheorie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Fluitend over de schooldrempel</dc:title>
  <dc:creator>H</dc:creator>
  <cp:lastModifiedBy>Line Ostyn</cp:lastModifiedBy>
  <cp:revision>82</cp:revision>
  <cp:lastPrinted>2018-04-26T08:01:27Z</cp:lastPrinted>
  <dcterms:created xsi:type="dcterms:W3CDTF">2016-09-26T09:46:41Z</dcterms:created>
  <dcterms:modified xsi:type="dcterms:W3CDTF">2019-02-18T10:36:17Z</dcterms:modified>
</cp:coreProperties>
</file>